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58" r:id="rId4"/>
    <p:sldId id="265" r:id="rId5"/>
    <p:sldId id="267" r:id="rId6"/>
    <p:sldId id="266" r:id="rId7"/>
    <p:sldId id="259" r:id="rId8"/>
    <p:sldId id="261" r:id="rId9"/>
    <p:sldId id="260" r:id="rId10"/>
    <p:sldId id="264" r:id="rId11"/>
    <p:sldId id="270" r:id="rId12"/>
    <p:sldId id="269" r:id="rId13"/>
    <p:sldId id="263" r:id="rId14"/>
    <p:sldId id="272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3171244-469B-4DD2-9C60-1F52C8DAA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FDEF68EF-0B36-46CA-99FD-06EEB5758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CB5A69D-A6D9-4933-A26E-00EBB122D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0C19-4DF0-4B99-8932-7BAF5D8BEE74}" type="datetimeFigureOut">
              <a:rPr lang="pl-PL" smtClean="0"/>
              <a:pPr/>
              <a:t>29.03.2021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CA70A9F-DAE1-4350-952D-85E7C52E8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A3C5F0B-2A4C-44C5-AC7B-7E6B42739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484D-2094-4868-A35B-739C5311B13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83519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D800A16-D978-465A-B045-7CF6F788A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F2D320DB-BB39-40FA-B8F4-78522A5565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89CF74E-DE0E-4250-AF5A-6E3ADC32C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0C19-4DF0-4B99-8932-7BAF5D8BEE74}" type="datetimeFigureOut">
              <a:rPr lang="pl-PL" smtClean="0"/>
              <a:pPr/>
              <a:t>29.03.2021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26BD1BB-4A0F-418A-AEAF-B3975A7CA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B329941-56C1-4896-BFEF-8171CF960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484D-2094-4868-A35B-739C5311B13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5266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9AFD2A4C-283E-43A7-A90A-77D59CC14C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0018E07A-A737-4A4E-A152-AE0A0CD6F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82C3330-CEC3-4BA8-A813-CF98A38C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0C19-4DF0-4B99-8932-7BAF5D8BEE74}" type="datetimeFigureOut">
              <a:rPr lang="pl-PL" smtClean="0"/>
              <a:pPr/>
              <a:t>29.03.2021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228E375-4751-458D-96E0-777629C62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2A00FE4-80BB-4792-A08B-3B3838962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484D-2094-4868-A35B-739C5311B13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4118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5C9F76-DACA-42ED-984A-A3722A46B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456C562-C9BD-4DA0-A502-0446408E2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5FA40AA-136D-4E65-89DA-46002498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0C19-4DF0-4B99-8932-7BAF5D8BEE74}" type="datetimeFigureOut">
              <a:rPr lang="pl-PL" smtClean="0"/>
              <a:pPr/>
              <a:t>29.03.2021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A723FC0-C670-4639-A453-9ED4F7EE7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32D682CA-8604-49AE-82DC-FCA374595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484D-2094-4868-A35B-739C5311B13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76342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86DA185-588C-4B7C-AB45-1B4E8373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EDB69F72-25C7-4D65-9872-737D84070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6C0B201C-185B-4B99-A7C6-29D9F547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0C19-4DF0-4B99-8932-7BAF5D8BEE74}" type="datetimeFigureOut">
              <a:rPr lang="pl-PL" smtClean="0"/>
              <a:pPr/>
              <a:t>29.03.2021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1C95E00-5042-4CF9-BB98-CC8AD150B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53831AC-E051-409D-9762-B1DEAF00C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484D-2094-4868-A35B-739C5311B13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1899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CDEBA5F-E646-4793-BB61-179614F14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FB6D5C7-BA95-4F66-B0E4-1390AC67F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129DAA08-8B70-44D0-B9DA-61D753C2D4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983A9D86-81DB-46F4-880D-1EB2879EE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0C19-4DF0-4B99-8932-7BAF5D8BEE74}" type="datetimeFigureOut">
              <a:rPr lang="pl-PL" smtClean="0"/>
              <a:pPr/>
              <a:t>29.03.2021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D8935D68-32BF-4802-B0B8-37B170554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A7AEA705-2AB0-409E-963A-F6D52B27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484D-2094-4868-A35B-739C5311B13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47708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FFF2BAB-CD8A-49C0-AD4A-DF3404414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1B5E8E6-846A-4ACF-9C84-9946D8762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6AFFA5ED-C8FB-4F67-BA7C-012F98F83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5E840868-66DE-40D3-A304-871F55E273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824B8A32-5DAB-47A1-BA7F-5C1B4BF357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31891EF4-868B-4F71-B3C5-98D77C874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0C19-4DF0-4B99-8932-7BAF5D8BEE74}" type="datetimeFigureOut">
              <a:rPr lang="pl-PL" smtClean="0"/>
              <a:pPr/>
              <a:t>29.03.2021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C9167D11-64F4-4366-BEB5-3C1F0D96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80E8A1A9-2151-48B9-87A5-CD596557B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484D-2094-4868-A35B-739C5311B13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96727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E472225-2B64-4746-AF23-F3BFFB2DE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464144D4-5556-4E8E-ACF6-3A8AB42B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0C19-4DF0-4B99-8932-7BAF5D8BEE74}" type="datetimeFigureOut">
              <a:rPr lang="pl-PL" smtClean="0"/>
              <a:pPr/>
              <a:t>29.03.2021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7D0ED22-8D1A-45E4-86CF-9C3F188B7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CE00995C-EBC0-453F-9C8E-3B235FAA1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484D-2094-4868-A35B-739C5311B13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4708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563C5E8D-BDC6-4500-8FC4-0FDB1210A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0C19-4DF0-4B99-8932-7BAF5D8BEE74}" type="datetimeFigureOut">
              <a:rPr lang="pl-PL" smtClean="0"/>
              <a:pPr/>
              <a:t>29.03.2021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EAF86F07-7873-463E-A490-FB4A7CFEB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C9DC8900-49F0-4869-984E-DA8A55404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484D-2094-4868-A35B-739C5311B13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19401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E96411E-C300-44DB-ABA9-05426CCFB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AC68ADA-A67F-4B8C-A52D-207BB16CA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CEAA1A72-23F2-46B7-BB09-87AB04A961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2AE344AF-993B-47A0-BE96-7E37BD1BA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0C19-4DF0-4B99-8932-7BAF5D8BEE74}" type="datetimeFigureOut">
              <a:rPr lang="pl-PL" smtClean="0"/>
              <a:pPr/>
              <a:t>29.03.2021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0713B97D-E426-4FFC-8C9C-6C05093AF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401E9F4C-3F0F-418D-BDD8-CFD5B7F1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484D-2094-4868-A35B-739C5311B13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88166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B96A8C3-58CB-43B1-ABB6-4ADCD662D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B672E951-AEEB-45A2-A811-4A3E80199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726A41CC-5EFB-40F7-9F80-049B2357B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119F2446-B599-4D92-AC96-1D178AAB8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40C19-4DF0-4B99-8932-7BAF5D8BEE74}" type="datetimeFigureOut">
              <a:rPr lang="pl-PL" smtClean="0"/>
              <a:pPr/>
              <a:t>29.03.2021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FD75B5B9-3BCA-4745-8C99-FD90008D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FE61469E-0773-424F-A282-E73224335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484D-2094-4868-A35B-739C5311B13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66609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893E27D9-9B36-4321-9659-98D51F1AE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1D04F255-7F0A-4472-994E-308F7320E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FF1B3EA-3E24-4355-8909-675247C593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40C19-4DF0-4B99-8932-7BAF5D8BEE74}" type="datetimeFigureOut">
              <a:rPr lang="pl-PL" smtClean="0"/>
              <a:pPr/>
              <a:t>29.03.2021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266E60A-5A54-4219-B307-9BA45FF93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7BF30D9-8453-4C6F-81FE-7DA73186F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B484D-2094-4868-A35B-739C5311B13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163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F7360CE-C0FB-417B-A556-CC2701A0B9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2761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C4BC374-4334-4C1A-91FF-5805BCCA3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9284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F92F6032-7708-4350-A31F-290A68139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3458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1EE69C0D-ED90-48DF-BBC7-125F4E218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1937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91B8086-E1A3-4F58-8CAE-5FAA3FC66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8225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1ECDD8A9-C296-407D-9F8A-2B21A6E882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9310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xmlns="" id="{14693A0B-6A96-45B8-A5D1-98A2A80D15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9235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F8C60F93-6B08-4791-8367-4C5DAAA16D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8218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94EB811-1E23-4CC9-9E15-60F965886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8986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xmlns="" id="{58344CED-14FC-4F31-8AF8-BE6327AF1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6791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xmlns="" id="{448F545B-8F84-4615-AF69-856E56AFF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350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xmlns="" id="{8C0B50EA-05F7-49AD-9622-A63922D60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4179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osoba, zrzut ekranu&#10;&#10;Opis wygenerowany automatycznie">
            <a:extLst>
              <a:ext uri="{FF2B5EF4-FFF2-40B4-BE49-F238E27FC236}">
                <a16:creationId xmlns:a16="http://schemas.microsoft.com/office/drawing/2014/main" xmlns="" id="{A5A41149-2DE8-4FCF-9BE1-4C4720D5D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0040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xmlns="" id="{8077596A-676E-45CA-82B3-13A5CCA88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491608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Niestandardowy</PresentationFormat>
  <Paragraphs>0</Paragraphs>
  <Slides>14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Piwowarska</dc:creator>
  <cp:lastModifiedBy>48503</cp:lastModifiedBy>
  <cp:revision>2</cp:revision>
  <dcterms:created xsi:type="dcterms:W3CDTF">2021-03-18T17:35:32Z</dcterms:created>
  <dcterms:modified xsi:type="dcterms:W3CDTF">2021-03-29T07:16:32Z</dcterms:modified>
</cp:coreProperties>
</file>